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9" r:id="rId5"/>
    <p:sldId id="260" r:id="rId6"/>
    <p:sldId id="261" r:id="rId7"/>
    <p:sldId id="262" r:id="rId8"/>
  </p:sldIdLst>
  <p:sldSz cx="12192000" cy="685800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2" d="100"/>
          <a:sy n="82" d="100"/>
        </p:scale>
        <p:origin x="691"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8"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0"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1"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5"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6"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7"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9"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20"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21"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23"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24"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25"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27"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28"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30"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31"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32"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33"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35"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36"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37"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38"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39"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40"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47" name="PlaceHolder 2"/>
          <p:cNvSpPr>
            <a:spLocks noGrp="1"/>
          </p:cNvSpPr>
          <p:nvPr>
            <p:ph type="subTitle"/>
          </p:nvPr>
        </p:nvSpPr>
        <p:spPr>
          <a:xfrm>
            <a:off x="838080" y="1825560"/>
            <a:ext cx="10515240" cy="43509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49"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51"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52"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56"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57"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58"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60"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61"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62"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64"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65"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66"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68"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69"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71"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72"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73"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74"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76"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77"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78"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79"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80"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81"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88" name="PlaceHolder 2"/>
          <p:cNvSpPr>
            <a:spLocks noGrp="1"/>
          </p:cNvSpPr>
          <p:nvPr>
            <p:ph type="subTitle"/>
          </p:nvPr>
        </p:nvSpPr>
        <p:spPr>
          <a:xfrm>
            <a:off x="838080" y="1825560"/>
            <a:ext cx="10515240" cy="43509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90"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92"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93"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838080" y="365040"/>
            <a:ext cx="10515240" cy="614412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97"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98"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99"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01"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02"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03"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05"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06"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07"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09"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10"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12"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13"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14"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15"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fr-FR" sz="1800" b="0" strike="noStrike" spc="-1">
              <a:solidFill>
                <a:srgbClr val="000000"/>
              </a:solidFill>
              <a:latin typeface="Calibri"/>
            </a:endParaRPr>
          </a:p>
        </p:txBody>
      </p:sp>
      <p:sp>
        <p:nvSpPr>
          <p:cNvPr id="117"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18"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19"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20"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21"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
        <p:nvSpPr>
          <p:cNvPr id="122"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fr-FR"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anchor="b">
            <a:noAutofit/>
          </a:bodyPr>
          <a:lstStyle/>
          <a:p>
            <a:pPr algn="ctr">
              <a:lnSpc>
                <a:spcPct val="90000"/>
              </a:lnSpc>
            </a:pPr>
            <a:r>
              <a:rPr lang="fr-FR" sz="6000" b="0" strike="noStrike" spc="-1">
                <a:solidFill>
                  <a:srgbClr val="000000"/>
                </a:solidFill>
                <a:latin typeface="Calibri Light"/>
              </a:rPr>
              <a:t>Modifiez le style du titre</a:t>
            </a:r>
            <a:endParaRPr lang="fr-FR" sz="6000" b="0" strike="noStrike" spc="-1">
              <a:solidFill>
                <a:srgbClr val="000000"/>
              </a:solidFill>
              <a:latin typeface="Calibri"/>
            </a:endParaRPr>
          </a:p>
        </p:txBody>
      </p:sp>
      <p:sp>
        <p:nvSpPr>
          <p:cNvPr id="6" name="PlaceHolder 2"/>
          <p:cNvSpPr>
            <a:spLocks noGrp="1"/>
          </p:cNvSpPr>
          <p:nvPr>
            <p:ph type="dt"/>
          </p:nvPr>
        </p:nvSpPr>
        <p:spPr>
          <a:xfrm>
            <a:off x="838080" y="6356520"/>
            <a:ext cx="2742840" cy="364680"/>
          </a:xfrm>
          <a:prstGeom prst="rect">
            <a:avLst/>
          </a:prstGeom>
        </p:spPr>
        <p:txBody>
          <a:bodyPr anchor="ctr">
            <a:noAutofit/>
          </a:bodyPr>
          <a:lstStyle/>
          <a:p>
            <a:pPr>
              <a:lnSpc>
                <a:spcPct val="100000"/>
              </a:lnSpc>
            </a:pPr>
            <a:fld id="{D3A05BBB-4122-4944-AC8D-40475F1E16AC}" type="datetime">
              <a:rPr lang="fr-FR" sz="1200" b="0" strike="noStrike" spc="-1">
                <a:solidFill>
                  <a:srgbClr val="8B8B8B"/>
                </a:solidFill>
                <a:latin typeface="Calibri"/>
              </a:rPr>
              <a:t>08/11/2021</a:t>
            </a:fld>
            <a:endParaRPr lang="fr-FR" sz="1200" b="0" strike="noStrike" spc="-1">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lstStyle/>
          <a:p>
            <a:endParaRPr lang="fr-FR" sz="2400" b="0" strike="noStrike" spc="-1">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AF96D5E4-4DCD-4561-A673-98F462FA5058}" type="slidenum">
              <a:rPr lang="fr-FR" sz="1200" b="0" strike="noStrike" spc="-1">
                <a:solidFill>
                  <a:srgbClr val="8B8B8B"/>
                </a:solidFill>
                <a:latin typeface="Calibri"/>
              </a:rPr>
              <a:t>‹N°›</a:t>
            </a:fld>
            <a:endParaRPr lang="fr-FR" sz="1200" b="0" strike="noStrike" spc="-1">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Calibri"/>
              </a:rPr>
              <a:t>Cliquez pour éditer le format du plan de texte</a:t>
            </a:r>
          </a:p>
          <a:p>
            <a:pPr marL="864000" lvl="1" indent="-324000">
              <a:spcBef>
                <a:spcPts val="1134"/>
              </a:spcBef>
              <a:buClr>
                <a:srgbClr val="000000"/>
              </a:buClr>
              <a:buSzPct val="75000"/>
              <a:buFont typeface="Symbol" charset="2"/>
              <a:buChar char=""/>
            </a:pPr>
            <a:r>
              <a:rPr lang="fr-FR" sz="2000" b="0" strike="noStrike" spc="-1">
                <a:solidFill>
                  <a:srgbClr val="000000"/>
                </a:solidFill>
                <a:latin typeface="Calibri"/>
              </a:rPr>
              <a:t>Second niveau de plan</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Calibri"/>
              </a:rPr>
              <a:t>Troisième niveau de plan</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Calibri"/>
              </a:rPr>
              <a:t>Quatrième niveau de plan</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Calibri"/>
              </a:rPr>
              <a:t>Cinquième niveau de plan</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Calibri"/>
              </a:rPr>
              <a:t>Sixième niveau de plan</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p:spPr>
        <p:txBody>
          <a:bodyPr anchor="ctr">
            <a:noAutofit/>
          </a:bodyPr>
          <a:lstStyle/>
          <a:p>
            <a:pPr>
              <a:lnSpc>
                <a:spcPct val="90000"/>
              </a:lnSpc>
            </a:pPr>
            <a:r>
              <a:rPr lang="fr-FR" sz="4400" b="0" strike="noStrike" spc="-1">
                <a:solidFill>
                  <a:srgbClr val="000000"/>
                </a:solidFill>
                <a:latin typeface="Calibri Light"/>
              </a:rPr>
              <a:t>Modifiez le style du titre</a:t>
            </a:r>
            <a:endParaRPr lang="fr-FR" sz="4400" b="0" strike="noStrike" spc="-1">
              <a:solidFill>
                <a:srgbClr val="000000"/>
              </a:solidFill>
              <a:latin typeface="Calibri"/>
            </a:endParaRPr>
          </a:p>
        </p:txBody>
      </p:sp>
      <p:sp>
        <p:nvSpPr>
          <p:cNvPr id="42" name="PlaceHolder 2"/>
          <p:cNvSpPr>
            <a:spLocks noGrp="1"/>
          </p:cNvSpPr>
          <p:nvPr>
            <p:ph type="body"/>
          </p:nvPr>
        </p:nvSpPr>
        <p:spPr>
          <a:xfrm>
            <a:off x="838080" y="1825560"/>
            <a:ext cx="10515240" cy="4350960"/>
          </a:xfrm>
          <a:prstGeom prst="rect">
            <a:avLst/>
          </a:prstGeom>
        </p:spPr>
        <p:txBody>
          <a:bodyPr>
            <a:noAutofit/>
          </a:bodyPr>
          <a:lstStyle/>
          <a:p>
            <a:pPr marL="228600" indent="-228240">
              <a:lnSpc>
                <a:spcPct val="90000"/>
              </a:lnSpc>
              <a:spcBef>
                <a:spcPts val="1001"/>
              </a:spcBef>
              <a:buClr>
                <a:srgbClr val="000000"/>
              </a:buClr>
              <a:buFont typeface="Arial"/>
              <a:buChar char="•"/>
            </a:pPr>
            <a:r>
              <a:rPr lang="fr-FR" sz="2800" b="0" strike="noStrike" spc="-1">
                <a:solidFill>
                  <a:srgbClr val="000000"/>
                </a:solidFill>
                <a:latin typeface="Calibri"/>
              </a:rPr>
              <a:t>Cliquez pour modifier les styles du texte du masque</a:t>
            </a:r>
          </a:p>
          <a:p>
            <a:pPr marL="685800" lvl="1" indent="-228240">
              <a:lnSpc>
                <a:spcPct val="90000"/>
              </a:lnSpc>
              <a:spcBef>
                <a:spcPts val="499"/>
              </a:spcBef>
              <a:buClr>
                <a:srgbClr val="000000"/>
              </a:buClr>
              <a:buFont typeface="Arial"/>
              <a:buChar char="•"/>
            </a:pPr>
            <a:r>
              <a:rPr lang="fr-FR" sz="2400" b="0" strike="noStrike" spc="-1">
                <a:solidFill>
                  <a:srgbClr val="000000"/>
                </a:solidFill>
                <a:latin typeface="Calibri"/>
              </a:rPr>
              <a:t>Deuxième niveau</a:t>
            </a:r>
          </a:p>
          <a:p>
            <a:pPr marL="1143000" lvl="2" indent="-228240">
              <a:lnSpc>
                <a:spcPct val="90000"/>
              </a:lnSpc>
              <a:spcBef>
                <a:spcPts val="499"/>
              </a:spcBef>
              <a:buClr>
                <a:srgbClr val="000000"/>
              </a:buClr>
              <a:buFont typeface="Arial"/>
              <a:buChar char="•"/>
            </a:pPr>
            <a:r>
              <a:rPr lang="fr-FR" sz="2000" b="0" strike="noStrike" spc="-1">
                <a:solidFill>
                  <a:srgbClr val="000000"/>
                </a:solidFill>
                <a:latin typeface="Calibri"/>
              </a:rPr>
              <a:t>Troisième niveau</a:t>
            </a:r>
          </a:p>
          <a:p>
            <a:pPr marL="1600200" lvl="3" indent="-228240">
              <a:lnSpc>
                <a:spcPct val="90000"/>
              </a:lnSpc>
              <a:spcBef>
                <a:spcPts val="499"/>
              </a:spcBef>
              <a:buClr>
                <a:srgbClr val="000000"/>
              </a:buClr>
              <a:buFont typeface="Arial"/>
              <a:buChar char="•"/>
            </a:pPr>
            <a:r>
              <a:rPr lang="fr-FR" sz="1800" b="0" strike="noStrike" spc="-1">
                <a:solidFill>
                  <a:srgbClr val="000000"/>
                </a:solidFill>
                <a:latin typeface="Calibri"/>
              </a:rPr>
              <a:t>Quatrième niveau</a:t>
            </a:r>
          </a:p>
          <a:p>
            <a:pPr marL="2057400" lvl="4" indent="-228240">
              <a:lnSpc>
                <a:spcPct val="90000"/>
              </a:lnSpc>
              <a:spcBef>
                <a:spcPts val="499"/>
              </a:spcBef>
              <a:buClr>
                <a:srgbClr val="000000"/>
              </a:buClr>
              <a:buFont typeface="Arial"/>
              <a:buChar char="•"/>
            </a:pPr>
            <a:r>
              <a:rPr lang="fr-FR" sz="1800" b="0" strike="noStrike" spc="-1">
                <a:solidFill>
                  <a:srgbClr val="000000"/>
                </a:solidFill>
                <a:latin typeface="Calibri"/>
              </a:rPr>
              <a:t>Cinquième niveau</a:t>
            </a:r>
          </a:p>
        </p:txBody>
      </p:sp>
      <p:sp>
        <p:nvSpPr>
          <p:cNvPr id="43" name="PlaceHolder 3"/>
          <p:cNvSpPr>
            <a:spLocks noGrp="1"/>
          </p:cNvSpPr>
          <p:nvPr>
            <p:ph type="dt"/>
          </p:nvPr>
        </p:nvSpPr>
        <p:spPr>
          <a:xfrm>
            <a:off x="838080" y="6356520"/>
            <a:ext cx="2742840" cy="364680"/>
          </a:xfrm>
          <a:prstGeom prst="rect">
            <a:avLst/>
          </a:prstGeom>
        </p:spPr>
        <p:txBody>
          <a:bodyPr anchor="ctr">
            <a:noAutofit/>
          </a:bodyPr>
          <a:lstStyle/>
          <a:p>
            <a:pPr>
              <a:lnSpc>
                <a:spcPct val="100000"/>
              </a:lnSpc>
            </a:pPr>
            <a:fld id="{CE3B94D3-8F04-49E1-8492-B4C11BC6C64C}" type="datetime">
              <a:rPr lang="fr-FR" sz="1200" b="0" strike="noStrike" spc="-1">
                <a:solidFill>
                  <a:srgbClr val="8B8B8B"/>
                </a:solidFill>
                <a:latin typeface="Calibri"/>
              </a:rPr>
              <a:t>08/11/2021</a:t>
            </a:fld>
            <a:endParaRPr lang="fr-FR" sz="1200" b="0" strike="noStrike" spc="-1">
              <a:latin typeface="Times New Roman"/>
            </a:endParaRPr>
          </a:p>
        </p:txBody>
      </p:sp>
      <p:sp>
        <p:nvSpPr>
          <p:cNvPr id="44" name="PlaceHolder 4"/>
          <p:cNvSpPr>
            <a:spLocks noGrp="1"/>
          </p:cNvSpPr>
          <p:nvPr>
            <p:ph type="ftr"/>
          </p:nvPr>
        </p:nvSpPr>
        <p:spPr>
          <a:xfrm>
            <a:off x="4038480" y="6356520"/>
            <a:ext cx="4114440" cy="364680"/>
          </a:xfrm>
          <a:prstGeom prst="rect">
            <a:avLst/>
          </a:prstGeom>
        </p:spPr>
        <p:txBody>
          <a:bodyPr anchor="ctr">
            <a:noAutofit/>
          </a:bodyPr>
          <a:lstStyle/>
          <a:p>
            <a:endParaRPr lang="fr-FR" sz="2400" b="0" strike="noStrike" spc="-1">
              <a:latin typeface="Times New Roman"/>
            </a:endParaRPr>
          </a:p>
        </p:txBody>
      </p:sp>
      <p:sp>
        <p:nvSpPr>
          <p:cNvPr id="45" name="PlaceHolder 5"/>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4123A556-C9C0-4DC3-88BE-3B4802657CEF}" type="slidenum">
              <a:rPr lang="fr-FR" sz="1200" b="0" strike="noStrike" spc="-1">
                <a:solidFill>
                  <a:srgbClr val="8B8B8B"/>
                </a:solidFill>
                <a:latin typeface="Calibri"/>
              </a:rPr>
              <a:t>‹N°›</a:t>
            </a:fld>
            <a:endParaRPr lang="fr-FR"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838080" y="365040"/>
            <a:ext cx="10515240" cy="1325160"/>
          </a:xfrm>
          <a:prstGeom prst="rect">
            <a:avLst/>
          </a:prstGeom>
        </p:spPr>
        <p:txBody>
          <a:bodyPr anchor="ctr">
            <a:noAutofit/>
          </a:bodyPr>
          <a:lstStyle/>
          <a:p>
            <a:pPr>
              <a:lnSpc>
                <a:spcPct val="90000"/>
              </a:lnSpc>
            </a:pPr>
            <a:r>
              <a:rPr lang="fr-FR" sz="4400" b="0" strike="noStrike" spc="-1">
                <a:solidFill>
                  <a:srgbClr val="000000"/>
                </a:solidFill>
                <a:latin typeface="Calibri Light"/>
              </a:rPr>
              <a:t>Modifiez le style du titre</a:t>
            </a:r>
            <a:endParaRPr lang="fr-FR" sz="4400" b="0" strike="noStrike" spc="-1">
              <a:solidFill>
                <a:srgbClr val="000000"/>
              </a:solidFill>
              <a:latin typeface="Calibri"/>
            </a:endParaRPr>
          </a:p>
        </p:txBody>
      </p:sp>
      <p:sp>
        <p:nvSpPr>
          <p:cNvPr id="83" name="PlaceHolder 2"/>
          <p:cNvSpPr>
            <a:spLocks noGrp="1"/>
          </p:cNvSpPr>
          <p:nvPr>
            <p:ph type="dt"/>
          </p:nvPr>
        </p:nvSpPr>
        <p:spPr>
          <a:xfrm>
            <a:off x="838080" y="6356520"/>
            <a:ext cx="2742840" cy="364680"/>
          </a:xfrm>
          <a:prstGeom prst="rect">
            <a:avLst/>
          </a:prstGeom>
        </p:spPr>
        <p:txBody>
          <a:bodyPr anchor="ctr">
            <a:noAutofit/>
          </a:bodyPr>
          <a:lstStyle/>
          <a:p>
            <a:pPr>
              <a:lnSpc>
                <a:spcPct val="100000"/>
              </a:lnSpc>
            </a:pPr>
            <a:fld id="{88426798-02DE-4875-80F5-463954E73052}" type="datetime">
              <a:rPr lang="fr-FR" sz="1200" b="0" strike="noStrike" spc="-1">
                <a:solidFill>
                  <a:srgbClr val="8B8B8B"/>
                </a:solidFill>
                <a:latin typeface="Calibri"/>
              </a:rPr>
              <a:t>08/11/2021</a:t>
            </a:fld>
            <a:endParaRPr lang="fr-FR" sz="1200" b="0" strike="noStrike" spc="-1">
              <a:latin typeface="Times New Roman"/>
            </a:endParaRPr>
          </a:p>
        </p:txBody>
      </p:sp>
      <p:sp>
        <p:nvSpPr>
          <p:cNvPr id="84" name="PlaceHolder 3"/>
          <p:cNvSpPr>
            <a:spLocks noGrp="1"/>
          </p:cNvSpPr>
          <p:nvPr>
            <p:ph type="ftr"/>
          </p:nvPr>
        </p:nvSpPr>
        <p:spPr>
          <a:xfrm>
            <a:off x="4038480" y="6356520"/>
            <a:ext cx="4114440" cy="364680"/>
          </a:xfrm>
          <a:prstGeom prst="rect">
            <a:avLst/>
          </a:prstGeom>
        </p:spPr>
        <p:txBody>
          <a:bodyPr anchor="ctr">
            <a:noAutofit/>
          </a:bodyPr>
          <a:lstStyle/>
          <a:p>
            <a:endParaRPr lang="fr-FR" sz="2400" b="0" strike="noStrike" spc="-1">
              <a:latin typeface="Times New Roman"/>
            </a:endParaRPr>
          </a:p>
        </p:txBody>
      </p:sp>
      <p:sp>
        <p:nvSpPr>
          <p:cNvPr id="85" name="PlaceHolder 4"/>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9AAD6BA7-5EDE-4149-8CDF-8C96CAE90E08}" type="slidenum">
              <a:rPr lang="fr-FR" sz="1200" b="0" strike="noStrike" spc="-1">
                <a:solidFill>
                  <a:srgbClr val="8B8B8B"/>
                </a:solidFill>
                <a:latin typeface="Calibri"/>
              </a:rPr>
              <a:t>‹N°›</a:t>
            </a:fld>
            <a:endParaRPr lang="fr-FR" sz="1200" b="0" strike="noStrike" spc="-1">
              <a:latin typeface="Times New Roman"/>
            </a:endParaRPr>
          </a:p>
        </p:txBody>
      </p:sp>
      <p:sp>
        <p:nvSpPr>
          <p:cNvPr id="86"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Calibri"/>
              </a:rPr>
              <a:t>Cliquez pour éditer le format du plan de texte</a:t>
            </a:r>
          </a:p>
          <a:p>
            <a:pPr marL="864000" lvl="1" indent="-324000">
              <a:spcBef>
                <a:spcPts val="1134"/>
              </a:spcBef>
              <a:buClr>
                <a:srgbClr val="000000"/>
              </a:buClr>
              <a:buSzPct val="75000"/>
              <a:buFont typeface="Symbol" charset="2"/>
              <a:buChar char=""/>
            </a:pPr>
            <a:r>
              <a:rPr lang="fr-FR" sz="2000" b="0" strike="noStrike" spc="-1">
                <a:solidFill>
                  <a:srgbClr val="000000"/>
                </a:solidFill>
                <a:latin typeface="Calibri"/>
              </a:rPr>
              <a:t>Second niveau de plan</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Calibri"/>
              </a:rPr>
              <a:t>Troisième niveau de plan</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Calibri"/>
              </a:rPr>
              <a:t>Quatrième niveau de plan</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Calibri"/>
              </a:rPr>
              <a:t>Cinquième niveau de plan</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Calibri"/>
              </a:rPr>
              <a:t>Sixième niveau de plan</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extShape 1"/>
          <p:cNvSpPr txBox="1"/>
          <p:nvPr/>
        </p:nvSpPr>
        <p:spPr>
          <a:xfrm>
            <a:off x="1523880" y="1122480"/>
            <a:ext cx="9143640" cy="2387160"/>
          </a:xfrm>
          <a:prstGeom prst="rect">
            <a:avLst/>
          </a:prstGeom>
          <a:noFill/>
          <a:ln>
            <a:noFill/>
          </a:ln>
        </p:spPr>
        <p:txBody>
          <a:bodyPr anchor="b">
            <a:noAutofit/>
          </a:bodyPr>
          <a:lstStyle/>
          <a:p>
            <a:pPr algn="ctr">
              <a:lnSpc>
                <a:spcPct val="90000"/>
              </a:lnSpc>
            </a:pPr>
            <a:r>
              <a:rPr lang="fr-FR" sz="6000" b="0" strike="noStrike" spc="-1">
                <a:solidFill>
                  <a:srgbClr val="000000"/>
                </a:solidFill>
                <a:latin typeface="Calibri Light"/>
              </a:rPr>
              <a:t>Quillage 2024</a:t>
            </a:r>
            <a:endParaRPr lang="fr-FR" sz="6000" b="0" strike="noStrike" spc="-1">
              <a:solidFill>
                <a:srgbClr val="000000"/>
              </a:solidFill>
              <a:latin typeface="Calibri"/>
            </a:endParaRPr>
          </a:p>
        </p:txBody>
      </p:sp>
      <p:sp>
        <p:nvSpPr>
          <p:cNvPr id="124" name="TextShape 2"/>
          <p:cNvSpPr txBox="1"/>
          <p:nvPr/>
        </p:nvSpPr>
        <p:spPr>
          <a:xfrm>
            <a:off x="1523880" y="3602160"/>
            <a:ext cx="9143640" cy="1655280"/>
          </a:xfrm>
          <a:prstGeom prst="rect">
            <a:avLst/>
          </a:prstGeom>
          <a:noFill/>
          <a:ln>
            <a:noFill/>
          </a:ln>
        </p:spPr>
        <p:txBody>
          <a:bodyPr>
            <a:noAutofit/>
          </a:bodyPr>
          <a:lstStyle/>
          <a:p>
            <a:pPr algn="ctr">
              <a:lnSpc>
                <a:spcPct val="90000"/>
              </a:lnSpc>
              <a:spcBef>
                <a:spcPts val="1001"/>
              </a:spcBef>
            </a:pPr>
            <a:r>
              <a:rPr lang="fr-FR" sz="2400" b="0" strike="noStrike" spc="-1">
                <a:solidFill>
                  <a:srgbClr val="000000"/>
                </a:solidFill>
                <a:latin typeface="Calibri"/>
              </a:rPr>
              <a:t>Présentation du système</a:t>
            </a:r>
            <a:endParaRPr lang="fr-FR" sz="24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A184419-4F6F-4F1E-B2BB-D713B4263C4B}"/>
              </a:ext>
            </a:extLst>
          </p:cNvPr>
          <p:cNvPicPr>
            <a:picLocks noChangeAspect="1"/>
          </p:cNvPicPr>
          <p:nvPr/>
        </p:nvPicPr>
        <p:blipFill>
          <a:blip r:embed="rId2"/>
          <a:stretch>
            <a:fillRect/>
          </a:stretch>
        </p:blipFill>
        <p:spPr>
          <a:xfrm>
            <a:off x="1888816" y="850407"/>
            <a:ext cx="8858250" cy="5867400"/>
          </a:xfrm>
          <a:prstGeom prst="rect">
            <a:avLst/>
          </a:prstGeom>
        </p:spPr>
      </p:pic>
      <p:sp>
        <p:nvSpPr>
          <p:cNvPr id="173" name="TextShape 19"/>
          <p:cNvSpPr txBox="1"/>
          <p:nvPr/>
        </p:nvSpPr>
        <p:spPr>
          <a:xfrm>
            <a:off x="838080" y="365040"/>
            <a:ext cx="10515240" cy="1325160"/>
          </a:xfrm>
          <a:prstGeom prst="rect">
            <a:avLst/>
          </a:prstGeom>
          <a:noFill/>
          <a:ln>
            <a:noFill/>
          </a:ln>
        </p:spPr>
        <p:txBody>
          <a:bodyPr anchor="ctr">
            <a:noAutofit/>
          </a:bodyPr>
          <a:lstStyle/>
          <a:p>
            <a:pPr>
              <a:lnSpc>
                <a:spcPct val="90000"/>
              </a:lnSpc>
            </a:pPr>
            <a:r>
              <a:rPr lang="fr-FR" sz="4400" b="0" strike="noStrike" spc="-1">
                <a:solidFill>
                  <a:srgbClr val="000000"/>
                </a:solidFill>
                <a:latin typeface="Calibri Light"/>
              </a:rPr>
              <a:t>Navigation dans les écran : </a:t>
            </a:r>
            <a:endParaRPr lang="fr-FR" sz="4400" b="0" strike="noStrike" spc="-1">
              <a:solidFill>
                <a:srgbClr val="000000"/>
              </a:solidFill>
              <a:latin typeface="Calibri"/>
            </a:endParaRPr>
          </a:p>
        </p:txBody>
      </p:sp>
      <p:sp>
        <p:nvSpPr>
          <p:cNvPr id="174" name="CustomShape 20"/>
          <p:cNvSpPr/>
          <p:nvPr/>
        </p:nvSpPr>
        <p:spPr>
          <a:xfrm>
            <a:off x="1088280" y="1427040"/>
            <a:ext cx="5481720" cy="913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FR" sz="1800" b="0" strike="noStrike" spc="-1">
                <a:solidFill>
                  <a:srgbClr val="000000"/>
                </a:solidFill>
                <a:latin typeface="Trebuchet MS"/>
              </a:rPr>
              <a:t>Remarque : les écrans ont tous le même affichage, </a:t>
            </a:r>
            <a:endParaRPr lang="fr-FR" sz="1800" b="0" strike="noStrike" spc="-1">
              <a:latin typeface="Arial"/>
            </a:endParaRPr>
          </a:p>
          <a:p>
            <a:pPr>
              <a:lnSpc>
                <a:spcPct val="100000"/>
              </a:lnSpc>
            </a:pPr>
            <a:r>
              <a:rPr lang="fr-FR" sz="1800" b="0" strike="noStrike" spc="-1">
                <a:solidFill>
                  <a:srgbClr val="000000"/>
                </a:solidFill>
                <a:latin typeface="Trebuchet MS"/>
              </a:rPr>
              <a:t>	     une navigation entre les pages sur l’écran 1</a:t>
            </a:r>
            <a:endParaRPr lang="fr-FR" sz="1800" b="0" strike="noStrike" spc="-1">
              <a:latin typeface="Arial"/>
            </a:endParaRPr>
          </a:p>
          <a:p>
            <a:pPr>
              <a:lnSpc>
                <a:spcPct val="100000"/>
              </a:lnSpc>
            </a:pPr>
            <a:r>
              <a:rPr lang="fr-FR" sz="1800" b="0" strike="noStrike" spc="-1">
                <a:solidFill>
                  <a:srgbClr val="000000"/>
                </a:solidFill>
                <a:latin typeface="Trebuchet MS"/>
              </a:rPr>
              <a:t>	     changera l’affichage des écran 2 et 3.</a:t>
            </a:r>
            <a:endParaRPr lang="fr-FR" sz="18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extShape 1"/>
          <p:cNvSpPr txBox="1"/>
          <p:nvPr/>
        </p:nvSpPr>
        <p:spPr>
          <a:xfrm>
            <a:off x="838080" y="365040"/>
            <a:ext cx="10515240" cy="1325160"/>
          </a:xfrm>
          <a:prstGeom prst="rect">
            <a:avLst/>
          </a:prstGeom>
          <a:noFill/>
          <a:ln>
            <a:noFill/>
          </a:ln>
        </p:spPr>
        <p:txBody>
          <a:bodyPr anchor="ctr">
            <a:noAutofit/>
          </a:bodyPr>
          <a:lstStyle/>
          <a:p>
            <a:pPr>
              <a:lnSpc>
                <a:spcPct val="90000"/>
              </a:lnSpc>
            </a:pPr>
            <a:r>
              <a:rPr lang="fr-FR" sz="4400" b="0" strike="noStrike" spc="-1">
                <a:solidFill>
                  <a:srgbClr val="000000"/>
                </a:solidFill>
                <a:latin typeface="Calibri Light"/>
              </a:rPr>
              <a:t>Configuration</a:t>
            </a:r>
            <a:endParaRPr lang="fr-FR" sz="4400" b="0" strike="noStrike" spc="-1">
              <a:solidFill>
                <a:srgbClr val="000000"/>
              </a:solidFill>
              <a:latin typeface="Calibri"/>
            </a:endParaRPr>
          </a:p>
        </p:txBody>
      </p:sp>
      <p:pic>
        <p:nvPicPr>
          <p:cNvPr id="176" name="Image 2"/>
          <p:cNvPicPr/>
          <p:nvPr/>
        </p:nvPicPr>
        <p:blipFill>
          <a:blip r:embed="rId2"/>
          <a:stretch/>
        </p:blipFill>
        <p:spPr>
          <a:xfrm>
            <a:off x="5378760" y="2719080"/>
            <a:ext cx="1991520" cy="2495520"/>
          </a:xfrm>
          <a:prstGeom prst="rect">
            <a:avLst/>
          </a:prstGeom>
          <a:ln>
            <a:noFill/>
          </a:ln>
        </p:spPr>
      </p:pic>
      <p:sp>
        <p:nvSpPr>
          <p:cNvPr id="177" name="CustomShape 2"/>
          <p:cNvSpPr/>
          <p:nvPr/>
        </p:nvSpPr>
        <p:spPr>
          <a:xfrm rot="16200000" flipH="1">
            <a:off x="4184640" y="2156400"/>
            <a:ext cx="1659240" cy="727560"/>
          </a:xfrm>
          <a:prstGeom prst="curvedConnector3">
            <a:avLst>
              <a:gd name="adj1" fmla="val 99401"/>
            </a:avLst>
          </a:prstGeom>
          <a:noFill/>
          <a:ln>
            <a:tailEnd type="triangle" w="med" len="med"/>
          </a:ln>
        </p:spPr>
        <p:style>
          <a:lnRef idx="1">
            <a:schemeClr val="accent1"/>
          </a:lnRef>
          <a:fillRef idx="0">
            <a:schemeClr val="accent1"/>
          </a:fillRef>
          <a:effectRef idx="0">
            <a:schemeClr val="accent1"/>
          </a:effectRef>
          <a:fontRef idx="minor"/>
        </p:style>
      </p:sp>
      <p:sp>
        <p:nvSpPr>
          <p:cNvPr id="178" name="CustomShape 3"/>
          <p:cNvSpPr/>
          <p:nvPr/>
        </p:nvSpPr>
        <p:spPr>
          <a:xfrm>
            <a:off x="4650840" y="1529280"/>
            <a:ext cx="193104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800" b="0" strike="noStrike" spc="-1">
                <a:solidFill>
                  <a:srgbClr val="000000"/>
                </a:solidFill>
                <a:latin typeface="Calibri"/>
              </a:rPr>
              <a:t>Un appuie sur</a:t>
            </a:r>
            <a:endParaRPr lang="fr-FR" sz="1800" b="0" strike="noStrike" spc="-1">
              <a:latin typeface="Arial"/>
            </a:endParaRPr>
          </a:p>
          <a:p>
            <a:pPr>
              <a:lnSpc>
                <a:spcPct val="100000"/>
              </a:lnSpc>
            </a:pPr>
            <a:r>
              <a:rPr lang="fr-FR" sz="1800" b="0" strike="noStrike" spc="-1">
                <a:solidFill>
                  <a:srgbClr val="000000"/>
                </a:solidFill>
                <a:latin typeface="Calibri"/>
              </a:rPr>
              <a:t>entre dans la page de config  </a:t>
            </a:r>
            <a:endParaRPr lang="fr-FR" sz="1800" b="0" strike="noStrike" spc="-1">
              <a:latin typeface="Arial"/>
            </a:endParaRPr>
          </a:p>
        </p:txBody>
      </p:sp>
      <p:pic>
        <p:nvPicPr>
          <p:cNvPr id="179" name="Image 8"/>
          <p:cNvPicPr/>
          <p:nvPr/>
        </p:nvPicPr>
        <p:blipFill>
          <a:blip r:embed="rId3"/>
          <a:stretch/>
        </p:blipFill>
        <p:spPr>
          <a:xfrm>
            <a:off x="6095880" y="1588680"/>
            <a:ext cx="334080" cy="234720"/>
          </a:xfrm>
          <a:prstGeom prst="rect">
            <a:avLst/>
          </a:prstGeom>
          <a:ln>
            <a:noFill/>
          </a:ln>
        </p:spPr>
      </p:pic>
      <p:pic>
        <p:nvPicPr>
          <p:cNvPr id="180" name="Image 9"/>
          <p:cNvPicPr/>
          <p:nvPr/>
        </p:nvPicPr>
        <p:blipFill>
          <a:blip r:embed="rId4"/>
          <a:stretch/>
        </p:blipFill>
        <p:spPr>
          <a:xfrm>
            <a:off x="4301280" y="4464000"/>
            <a:ext cx="349200" cy="234720"/>
          </a:xfrm>
          <a:prstGeom prst="rect">
            <a:avLst/>
          </a:prstGeom>
          <a:ln>
            <a:noFill/>
          </a:ln>
        </p:spPr>
      </p:pic>
      <p:pic>
        <p:nvPicPr>
          <p:cNvPr id="181" name="Image 10"/>
          <p:cNvPicPr/>
          <p:nvPr/>
        </p:nvPicPr>
        <p:blipFill>
          <a:blip r:embed="rId5"/>
          <a:stretch/>
        </p:blipFill>
        <p:spPr>
          <a:xfrm>
            <a:off x="4316040" y="3507840"/>
            <a:ext cx="319680" cy="234720"/>
          </a:xfrm>
          <a:prstGeom prst="rect">
            <a:avLst/>
          </a:prstGeom>
          <a:ln>
            <a:noFill/>
          </a:ln>
        </p:spPr>
      </p:pic>
      <p:sp>
        <p:nvSpPr>
          <p:cNvPr id="182" name="CustomShape 4"/>
          <p:cNvSpPr/>
          <p:nvPr/>
        </p:nvSpPr>
        <p:spPr>
          <a:xfrm>
            <a:off x="2043720" y="3609360"/>
            <a:ext cx="2729160" cy="913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FR" sz="1800" b="0" strike="noStrike" spc="-1">
                <a:solidFill>
                  <a:srgbClr val="000000"/>
                </a:solidFill>
                <a:latin typeface="Calibri"/>
              </a:rPr>
              <a:t>Les flèches haut et bas</a:t>
            </a:r>
            <a:endParaRPr lang="fr-FR" sz="1800" b="0" strike="noStrike" spc="-1">
              <a:latin typeface="Arial"/>
            </a:endParaRPr>
          </a:p>
          <a:p>
            <a:pPr>
              <a:lnSpc>
                <a:spcPct val="100000"/>
              </a:lnSpc>
            </a:pPr>
            <a:r>
              <a:rPr lang="fr-FR" sz="1800" b="0" strike="noStrike" spc="-1">
                <a:solidFill>
                  <a:srgbClr val="000000"/>
                </a:solidFill>
                <a:latin typeface="Calibri"/>
              </a:rPr>
              <a:t>permettent de sélectionner</a:t>
            </a:r>
            <a:endParaRPr lang="fr-FR" sz="1800" b="0" strike="noStrike" spc="-1">
              <a:latin typeface="Arial"/>
            </a:endParaRPr>
          </a:p>
          <a:p>
            <a:pPr>
              <a:lnSpc>
                <a:spcPct val="100000"/>
              </a:lnSpc>
            </a:pPr>
            <a:r>
              <a:rPr lang="fr-FR" sz="1800" b="0" strike="noStrike" spc="-1">
                <a:solidFill>
                  <a:srgbClr val="000000"/>
                </a:solidFill>
                <a:latin typeface="Calibri"/>
              </a:rPr>
              <a:t>la donnée à modifier.</a:t>
            </a:r>
            <a:endParaRPr lang="fr-FR" sz="1800" b="0" strike="noStrike" spc="-1">
              <a:latin typeface="Arial"/>
            </a:endParaRPr>
          </a:p>
        </p:txBody>
      </p:sp>
      <p:pic>
        <p:nvPicPr>
          <p:cNvPr id="183" name="Image 13"/>
          <p:cNvPicPr/>
          <p:nvPr/>
        </p:nvPicPr>
        <p:blipFill>
          <a:blip r:embed="rId6"/>
          <a:stretch/>
        </p:blipFill>
        <p:spPr>
          <a:xfrm>
            <a:off x="5558040" y="5364000"/>
            <a:ext cx="334440" cy="234720"/>
          </a:xfrm>
          <a:prstGeom prst="rect">
            <a:avLst/>
          </a:prstGeom>
          <a:ln>
            <a:noFill/>
          </a:ln>
        </p:spPr>
      </p:pic>
      <p:pic>
        <p:nvPicPr>
          <p:cNvPr id="184" name="Image 14"/>
          <p:cNvPicPr/>
          <p:nvPr/>
        </p:nvPicPr>
        <p:blipFill>
          <a:blip r:embed="rId6"/>
          <a:stretch/>
        </p:blipFill>
        <p:spPr>
          <a:xfrm rot="10800000">
            <a:off x="6879132" y="5373720"/>
            <a:ext cx="334440" cy="234720"/>
          </a:xfrm>
          <a:prstGeom prst="rect">
            <a:avLst/>
          </a:prstGeom>
          <a:ln>
            <a:noFill/>
          </a:ln>
        </p:spPr>
      </p:pic>
      <p:sp>
        <p:nvSpPr>
          <p:cNvPr id="185" name="CustomShape 5"/>
          <p:cNvSpPr/>
          <p:nvPr/>
        </p:nvSpPr>
        <p:spPr>
          <a:xfrm>
            <a:off x="4675680" y="5689440"/>
            <a:ext cx="3905640" cy="9133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FR" sz="1800" b="0" strike="noStrike" spc="-1">
                <a:solidFill>
                  <a:srgbClr val="000000"/>
                </a:solidFill>
                <a:latin typeface="Calibri"/>
              </a:rPr>
              <a:t>Les flèches droite et gauche</a:t>
            </a:r>
            <a:endParaRPr lang="fr-FR" sz="1800" b="0" strike="noStrike" spc="-1">
              <a:latin typeface="Arial"/>
            </a:endParaRPr>
          </a:p>
          <a:p>
            <a:pPr>
              <a:lnSpc>
                <a:spcPct val="100000"/>
              </a:lnSpc>
            </a:pPr>
            <a:r>
              <a:rPr lang="fr-FR" sz="1800" b="0" strike="noStrike" spc="-1">
                <a:solidFill>
                  <a:srgbClr val="000000"/>
                </a:solidFill>
                <a:latin typeface="Calibri"/>
              </a:rPr>
              <a:t>permettent d’incrémenter/décrémenter</a:t>
            </a:r>
            <a:endParaRPr lang="fr-FR" sz="1800" b="0" strike="noStrike" spc="-1">
              <a:latin typeface="Arial"/>
            </a:endParaRPr>
          </a:p>
          <a:p>
            <a:pPr>
              <a:lnSpc>
                <a:spcPct val="100000"/>
              </a:lnSpc>
            </a:pPr>
            <a:r>
              <a:rPr lang="fr-FR" sz="1800" b="0" strike="noStrike" spc="-1">
                <a:solidFill>
                  <a:srgbClr val="000000"/>
                </a:solidFill>
                <a:latin typeface="Calibri"/>
              </a:rPr>
              <a:t>la donnée sélectionnée</a:t>
            </a:r>
            <a:endParaRPr lang="fr-FR" sz="1800" b="0" strike="noStrike" spc="-1">
              <a:latin typeface="Arial"/>
            </a:endParaRPr>
          </a:p>
        </p:txBody>
      </p:sp>
      <p:sp>
        <p:nvSpPr>
          <p:cNvPr id="186" name="CustomShape 6"/>
          <p:cNvSpPr/>
          <p:nvPr/>
        </p:nvSpPr>
        <p:spPr>
          <a:xfrm flipV="1">
            <a:off x="7370280" y="2452680"/>
            <a:ext cx="2348280" cy="1514160"/>
          </a:xfrm>
          <a:prstGeom prst="curvedConnector3">
            <a:avLst>
              <a:gd name="adj1" fmla="val 50000"/>
            </a:avLst>
          </a:prstGeom>
          <a:noFill/>
          <a:ln>
            <a:tailEnd type="triangle" w="med" len="med"/>
          </a:ln>
        </p:spPr>
        <p:style>
          <a:lnRef idx="1">
            <a:schemeClr val="accent1"/>
          </a:lnRef>
          <a:fillRef idx="0">
            <a:schemeClr val="accent1"/>
          </a:fillRef>
          <a:effectRef idx="0">
            <a:schemeClr val="accent1"/>
          </a:effectRef>
          <a:fontRef idx="minor"/>
        </p:style>
      </p:sp>
      <p:sp>
        <p:nvSpPr>
          <p:cNvPr id="187" name="CustomShape 7"/>
          <p:cNvSpPr/>
          <p:nvPr/>
        </p:nvSpPr>
        <p:spPr>
          <a:xfrm>
            <a:off x="7370280" y="3967200"/>
            <a:ext cx="2348280" cy="1631880"/>
          </a:xfrm>
          <a:prstGeom prst="curvedConnector3">
            <a:avLst>
              <a:gd name="adj1" fmla="val 50000"/>
            </a:avLst>
          </a:prstGeom>
          <a:noFill/>
          <a:ln>
            <a:tailEnd type="triangle" w="med" len="med"/>
          </a:ln>
        </p:spPr>
        <p:style>
          <a:lnRef idx="1">
            <a:schemeClr val="accent1"/>
          </a:lnRef>
          <a:fillRef idx="0">
            <a:schemeClr val="accent1"/>
          </a:fillRef>
          <a:effectRef idx="0">
            <a:schemeClr val="accent1"/>
          </a:effectRef>
          <a:fontRef idx="minor"/>
        </p:style>
      </p:sp>
      <p:sp>
        <p:nvSpPr>
          <p:cNvPr id="188" name="CustomShape 8"/>
          <p:cNvSpPr/>
          <p:nvPr/>
        </p:nvSpPr>
        <p:spPr>
          <a:xfrm>
            <a:off x="9725400" y="1905480"/>
            <a:ext cx="193104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800" b="0" strike="noStrike" spc="-1">
                <a:solidFill>
                  <a:srgbClr val="000000"/>
                </a:solidFill>
                <a:latin typeface="Calibri"/>
              </a:rPr>
              <a:t>Un appuie sur</a:t>
            </a:r>
            <a:endParaRPr lang="fr-FR" sz="1800" b="0" strike="noStrike" spc="-1">
              <a:latin typeface="Arial"/>
            </a:endParaRPr>
          </a:p>
          <a:p>
            <a:pPr>
              <a:lnSpc>
                <a:spcPct val="100000"/>
              </a:lnSpc>
            </a:pPr>
            <a:r>
              <a:rPr lang="fr-FR" sz="1800" b="0" strike="noStrike" spc="-1">
                <a:solidFill>
                  <a:srgbClr val="000000"/>
                </a:solidFill>
                <a:latin typeface="Calibri"/>
              </a:rPr>
              <a:t>Sort de la page de config  sans sauvegarder</a:t>
            </a:r>
            <a:endParaRPr lang="fr-FR" sz="1800" b="0" strike="noStrike" spc="-1">
              <a:latin typeface="Arial"/>
            </a:endParaRPr>
          </a:p>
        </p:txBody>
      </p:sp>
      <p:pic>
        <p:nvPicPr>
          <p:cNvPr id="189" name="Image 23"/>
          <p:cNvPicPr/>
          <p:nvPr/>
        </p:nvPicPr>
        <p:blipFill>
          <a:blip r:embed="rId3"/>
          <a:stretch/>
        </p:blipFill>
        <p:spPr>
          <a:xfrm>
            <a:off x="11170440" y="1964880"/>
            <a:ext cx="334080" cy="234720"/>
          </a:xfrm>
          <a:prstGeom prst="rect">
            <a:avLst/>
          </a:prstGeom>
          <a:ln>
            <a:noFill/>
          </a:ln>
        </p:spPr>
      </p:pic>
      <p:sp>
        <p:nvSpPr>
          <p:cNvPr id="190" name="CustomShape 9"/>
          <p:cNvSpPr/>
          <p:nvPr/>
        </p:nvSpPr>
        <p:spPr>
          <a:xfrm>
            <a:off x="9718920" y="4998960"/>
            <a:ext cx="193104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800" b="0" strike="noStrike" spc="-1">
                <a:solidFill>
                  <a:srgbClr val="000000"/>
                </a:solidFill>
                <a:latin typeface="Calibri"/>
              </a:rPr>
              <a:t>Un appuie sur</a:t>
            </a:r>
            <a:endParaRPr lang="fr-FR" sz="1800" b="0" strike="noStrike" spc="-1">
              <a:latin typeface="Arial"/>
            </a:endParaRPr>
          </a:p>
          <a:p>
            <a:pPr>
              <a:lnSpc>
                <a:spcPct val="100000"/>
              </a:lnSpc>
            </a:pPr>
            <a:r>
              <a:rPr lang="fr-FR" sz="1800" b="0" strike="noStrike" spc="-1">
                <a:solidFill>
                  <a:srgbClr val="000000"/>
                </a:solidFill>
                <a:latin typeface="Calibri"/>
              </a:rPr>
              <a:t>Sort de la page de config  en sauvegardant</a:t>
            </a:r>
            <a:endParaRPr lang="fr-FR" sz="1800" b="0" strike="noStrike" spc="-1">
              <a:latin typeface="Arial"/>
            </a:endParaRPr>
          </a:p>
        </p:txBody>
      </p:sp>
      <p:pic>
        <p:nvPicPr>
          <p:cNvPr id="191" name="Image 26"/>
          <p:cNvPicPr/>
          <p:nvPr/>
        </p:nvPicPr>
        <p:blipFill>
          <a:blip r:embed="rId7"/>
          <a:stretch/>
        </p:blipFill>
        <p:spPr>
          <a:xfrm>
            <a:off x="11183040" y="5097600"/>
            <a:ext cx="341280" cy="23472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extShape 1"/>
          <p:cNvSpPr txBox="1"/>
          <p:nvPr/>
        </p:nvSpPr>
        <p:spPr>
          <a:xfrm>
            <a:off x="838080" y="365040"/>
            <a:ext cx="10515240" cy="1325160"/>
          </a:xfrm>
          <a:prstGeom prst="rect">
            <a:avLst/>
          </a:prstGeom>
          <a:noFill/>
          <a:ln>
            <a:noFill/>
          </a:ln>
        </p:spPr>
        <p:txBody>
          <a:bodyPr anchor="ctr">
            <a:noAutofit/>
          </a:bodyPr>
          <a:lstStyle/>
          <a:p>
            <a:pPr>
              <a:lnSpc>
                <a:spcPct val="90000"/>
              </a:lnSpc>
            </a:pPr>
            <a:r>
              <a:rPr lang="fr-FR" sz="4400" b="0" strike="noStrike" spc="-1">
                <a:solidFill>
                  <a:srgbClr val="000000"/>
                </a:solidFill>
                <a:latin typeface="Calibri Light"/>
              </a:rPr>
              <a:t>Descriptif des commandes</a:t>
            </a:r>
            <a:br/>
            <a:r>
              <a:rPr lang="fr-FR" sz="1200" b="0" u="sng" strike="noStrike" spc="-1">
                <a:solidFill>
                  <a:srgbClr val="000000"/>
                </a:solidFill>
                <a:uFillTx/>
                <a:latin typeface="Calibri Light"/>
              </a:rPr>
              <a:t>Remarque : les angles de quilles vont de -38 à +38 les angles négatifs traduisant une quille à bâbord et les angle positif une quille à tribord.</a:t>
            </a:r>
            <a:endParaRPr lang="fr-FR" sz="1200" b="0" strike="noStrike" spc="-1">
              <a:solidFill>
                <a:srgbClr val="000000"/>
              </a:solidFill>
              <a:latin typeface="Calibri"/>
            </a:endParaRPr>
          </a:p>
        </p:txBody>
      </p:sp>
      <p:graphicFrame>
        <p:nvGraphicFramePr>
          <p:cNvPr id="193" name="Table 2"/>
          <p:cNvGraphicFramePr/>
          <p:nvPr>
            <p:extLst>
              <p:ext uri="{D42A27DB-BD31-4B8C-83A1-F6EECF244321}">
                <p14:modId xmlns:p14="http://schemas.microsoft.com/office/powerpoint/2010/main" val="1775006334"/>
              </p:ext>
            </p:extLst>
          </p:nvPr>
        </p:nvGraphicFramePr>
        <p:xfrm>
          <a:off x="344520" y="1624680"/>
          <a:ext cx="11523600" cy="4682160"/>
        </p:xfrm>
        <a:graphic>
          <a:graphicData uri="http://schemas.openxmlformats.org/drawingml/2006/table">
            <a:tbl>
              <a:tblPr/>
              <a:tblGrid>
                <a:gridCol w="1446480">
                  <a:extLst>
                    <a:ext uri="{9D8B030D-6E8A-4147-A177-3AD203B41FA5}">
                      <a16:colId xmlns:a16="http://schemas.microsoft.com/office/drawing/2014/main" val="20000"/>
                    </a:ext>
                  </a:extLst>
                </a:gridCol>
                <a:gridCol w="10077120">
                  <a:extLst>
                    <a:ext uri="{9D8B030D-6E8A-4147-A177-3AD203B41FA5}">
                      <a16:colId xmlns:a16="http://schemas.microsoft.com/office/drawing/2014/main" val="20001"/>
                    </a:ext>
                  </a:extLst>
                </a:gridCol>
              </a:tblGrid>
              <a:tr h="766080">
                <a:tc>
                  <a:txBody>
                    <a:bodyPr/>
                    <a:lstStyle/>
                    <a:p>
                      <a:endParaRPr lang="fr-FR"/>
                    </a:p>
                  </a:txBody>
                  <a:tcPr>
                    <a:lnL w="12240">
                      <a:solidFill>
                        <a:srgbClr val="A5A5A5"/>
                      </a:solidFill>
                    </a:lnL>
                    <a:lnR w="12240">
                      <a:solidFill>
                        <a:srgbClr val="A5A5A5"/>
                      </a:solidFill>
                    </a:lnR>
                    <a:lnT w="12240">
                      <a:solidFill>
                        <a:srgbClr val="A5A5A5"/>
                      </a:solidFill>
                    </a:lnT>
                    <a:lnB w="12240">
                      <a:solidFill>
                        <a:srgbClr val="A5A5A5"/>
                      </a:solidFill>
                    </a:lnB>
                    <a:solidFill>
                      <a:srgbClr val="F0F0F0"/>
                    </a:solidFill>
                  </a:tcPr>
                </a:tc>
                <a:tc>
                  <a:txBody>
                    <a:bodyPr/>
                    <a:lstStyle/>
                    <a:p>
                      <a:pPr>
                        <a:lnSpc>
                          <a:spcPct val="100000"/>
                        </a:lnSpc>
                      </a:pPr>
                      <a:r>
                        <a:rPr lang="fr-FR" sz="900" b="0" strike="noStrike" spc="-1" dirty="0">
                          <a:solidFill>
                            <a:srgbClr val="000000"/>
                          </a:solidFill>
                          <a:latin typeface="Trebuchet MS" panose="020B0603020202020204" pitchFamily="34" charset="0"/>
                        </a:rPr>
                        <a:t>Mouvement Bâbord : </a:t>
                      </a:r>
                      <a:endParaRPr lang="fr-FR" sz="900" b="0" strike="noStrike" spc="-1" dirty="0">
                        <a:latin typeface="Trebuchet MS" panose="020B0603020202020204" pitchFamily="34" charset="0"/>
                      </a:endParaRPr>
                    </a:p>
                    <a:p>
                      <a:pPr>
                        <a:lnSpc>
                          <a:spcPct val="100000"/>
                        </a:lnSpc>
                      </a:pPr>
                      <a:r>
                        <a:rPr lang="fr-FR" sz="900" b="0" strike="noStrike" spc="-1" dirty="0">
                          <a:solidFill>
                            <a:srgbClr val="000000"/>
                          </a:solidFill>
                          <a:latin typeface="Trebuchet MS" panose="020B0603020202020204" pitchFamily="34" charset="0"/>
                        </a:rPr>
                        <a:t>Si l’arrêt en position est activé ET que l’angle de quille est supérieur à la valeur configuré dans Stop Bab alors la quille est mise en mouvement jusqu’à la position Stop Bab.</a:t>
                      </a:r>
                      <a:endParaRPr lang="fr-FR" sz="900" b="0" strike="noStrike" spc="-1" dirty="0">
                        <a:latin typeface="Trebuchet MS" panose="020B0603020202020204" pitchFamily="34" charset="0"/>
                      </a:endParaRPr>
                    </a:p>
                    <a:p>
                      <a:pPr>
                        <a:lnSpc>
                          <a:spcPct val="100000"/>
                        </a:lnSpc>
                      </a:pPr>
                      <a:r>
                        <a:rPr lang="fr-FR" sz="900" b="0" strike="noStrike" spc="-1" dirty="0">
                          <a:solidFill>
                            <a:srgbClr val="000000"/>
                          </a:solidFill>
                          <a:latin typeface="Trebuchet MS" panose="020B0603020202020204" pitchFamily="34" charset="0"/>
                        </a:rPr>
                        <a:t>Si l’arrêt en position est désactivé OU que l’angle de quille est inférieur ou égale à la valeur configuré dans Stop Bab alors la quille est envoyé en butée pression bâbord.</a:t>
                      </a:r>
                      <a:endParaRPr lang="fr-FR" sz="900" b="0" strike="noStrike" spc="-1" dirty="0">
                        <a:latin typeface="Trebuchet MS" panose="020B0603020202020204" pitchFamily="34" charset="0"/>
                      </a:endParaRPr>
                    </a:p>
                  </a:txBody>
                  <a:tcPr>
                    <a:lnL w="12240">
                      <a:solidFill>
                        <a:srgbClr val="A5A5A5"/>
                      </a:solidFill>
                    </a:lnL>
                    <a:lnR w="12240">
                      <a:solidFill>
                        <a:srgbClr val="A5A5A5"/>
                      </a:solidFill>
                    </a:lnR>
                    <a:lnT w="12240">
                      <a:solidFill>
                        <a:srgbClr val="A5A5A5"/>
                      </a:solidFill>
                    </a:lnT>
                    <a:lnB w="12240">
                      <a:solidFill>
                        <a:srgbClr val="A5A5A5"/>
                      </a:solidFill>
                    </a:lnB>
                    <a:solidFill>
                      <a:srgbClr val="F0F0F0"/>
                    </a:solidFill>
                  </a:tcPr>
                </a:tc>
                <a:extLst>
                  <a:ext uri="{0D108BD9-81ED-4DB2-BD59-A6C34878D82A}">
                    <a16:rowId xmlns:a16="http://schemas.microsoft.com/office/drawing/2014/main" val="10000"/>
                  </a:ext>
                </a:extLst>
              </a:tr>
              <a:tr h="766080">
                <a:tc>
                  <a:txBody>
                    <a:bodyPr/>
                    <a:lstStyle/>
                    <a:p>
                      <a:endParaRPr lang="fr-FR"/>
                    </a:p>
                  </a:txBody>
                  <a:tcPr>
                    <a:lnL w="12240">
                      <a:solidFill>
                        <a:srgbClr val="A5A5A5"/>
                      </a:solidFill>
                    </a:lnL>
                    <a:lnR w="12240">
                      <a:solidFill>
                        <a:srgbClr val="A5A5A5"/>
                      </a:solidFill>
                    </a:lnR>
                    <a:lnT w="12240">
                      <a:solidFill>
                        <a:srgbClr val="A5A5A5"/>
                      </a:solidFill>
                    </a:lnT>
                    <a:lnB w="12240">
                      <a:solidFill>
                        <a:srgbClr val="A5A5A5"/>
                      </a:solidFill>
                    </a:lnB>
                    <a:solidFill>
                      <a:srgbClr val="E0E0E0"/>
                    </a:solidFill>
                  </a:tcPr>
                </a:tc>
                <a:tc>
                  <a:txBody>
                    <a:bodyPr/>
                    <a:lstStyle/>
                    <a:p>
                      <a:pPr>
                        <a:lnSpc>
                          <a:spcPct val="100000"/>
                        </a:lnSpc>
                      </a:pPr>
                      <a:r>
                        <a:rPr lang="fr-FR" sz="900" b="0" strike="noStrike" spc="-1" dirty="0">
                          <a:solidFill>
                            <a:srgbClr val="000000"/>
                          </a:solidFill>
                          <a:latin typeface="Trebuchet MS"/>
                        </a:rPr>
                        <a:t>Arrêt : </a:t>
                      </a:r>
                      <a:endParaRPr lang="fr-FR" sz="900" b="0" strike="noStrike" spc="-1" dirty="0">
                        <a:latin typeface="Arial"/>
                      </a:endParaRPr>
                    </a:p>
                    <a:p>
                      <a:pPr>
                        <a:lnSpc>
                          <a:spcPct val="100000"/>
                        </a:lnSpc>
                      </a:pPr>
                      <a:r>
                        <a:rPr lang="fr-FR" sz="900" b="0" strike="noStrike" spc="-1" dirty="0">
                          <a:solidFill>
                            <a:srgbClr val="000000"/>
                          </a:solidFill>
                          <a:latin typeface="Trebuchet MS"/>
                        </a:rPr>
                        <a:t>La quille est arrêté dans sa position actuelle, de façon inconditionnel.</a:t>
                      </a:r>
                      <a:endParaRPr lang="fr-FR" sz="900" b="0" strike="noStrike" spc="-1" dirty="0">
                        <a:latin typeface="Arial"/>
                      </a:endParaRPr>
                    </a:p>
                  </a:txBody>
                  <a:tcPr>
                    <a:lnL w="12240">
                      <a:solidFill>
                        <a:srgbClr val="A5A5A5"/>
                      </a:solidFill>
                    </a:lnL>
                    <a:lnR w="12240">
                      <a:solidFill>
                        <a:srgbClr val="A5A5A5"/>
                      </a:solidFill>
                    </a:lnR>
                    <a:lnT w="12240">
                      <a:solidFill>
                        <a:srgbClr val="A5A5A5"/>
                      </a:solidFill>
                    </a:lnT>
                    <a:lnB w="12240">
                      <a:solidFill>
                        <a:srgbClr val="A5A5A5"/>
                      </a:solidFill>
                    </a:lnB>
                    <a:solidFill>
                      <a:srgbClr val="E0E0E0"/>
                    </a:solidFill>
                  </a:tcPr>
                </a:tc>
                <a:extLst>
                  <a:ext uri="{0D108BD9-81ED-4DB2-BD59-A6C34878D82A}">
                    <a16:rowId xmlns:a16="http://schemas.microsoft.com/office/drawing/2014/main" val="10001"/>
                  </a:ext>
                </a:extLst>
              </a:tr>
              <a:tr h="766080">
                <a:tc>
                  <a:txBody>
                    <a:bodyPr/>
                    <a:lstStyle/>
                    <a:p>
                      <a:endParaRPr lang="fr-FR"/>
                    </a:p>
                  </a:txBody>
                  <a:tcPr>
                    <a:lnL w="12240">
                      <a:solidFill>
                        <a:srgbClr val="A5A5A5"/>
                      </a:solidFill>
                    </a:lnL>
                    <a:lnR w="12240">
                      <a:solidFill>
                        <a:srgbClr val="A5A5A5"/>
                      </a:solidFill>
                    </a:lnR>
                    <a:lnT w="12240">
                      <a:solidFill>
                        <a:srgbClr val="A5A5A5"/>
                      </a:solidFill>
                    </a:lnT>
                    <a:lnB w="12240">
                      <a:solidFill>
                        <a:srgbClr val="A5A5A5"/>
                      </a:solidFill>
                    </a:lnB>
                    <a:solidFill>
                      <a:srgbClr val="F0F0F0"/>
                    </a:solidFill>
                  </a:tcPr>
                </a:tc>
                <a:tc>
                  <a:txBody>
                    <a:bodyPr/>
                    <a:lstStyle/>
                    <a:p>
                      <a:pPr>
                        <a:lnSpc>
                          <a:spcPct val="100000"/>
                        </a:lnSpc>
                      </a:pPr>
                      <a:r>
                        <a:rPr lang="fr-FR" sz="900" b="0" strike="noStrike" spc="-1">
                          <a:solidFill>
                            <a:srgbClr val="000000"/>
                          </a:solidFill>
                          <a:latin typeface="Trebuchet MS"/>
                        </a:rPr>
                        <a:t>Mouvement Tribord : </a:t>
                      </a:r>
                      <a:endParaRPr lang="fr-FR" sz="900" b="0" strike="noStrike" spc="-1">
                        <a:latin typeface="Arial"/>
                      </a:endParaRPr>
                    </a:p>
                    <a:p>
                      <a:pPr>
                        <a:lnSpc>
                          <a:spcPct val="100000"/>
                        </a:lnSpc>
                      </a:pPr>
                      <a:r>
                        <a:rPr lang="fr-FR" sz="900" b="0" strike="noStrike" spc="-1">
                          <a:solidFill>
                            <a:srgbClr val="000000"/>
                          </a:solidFill>
                          <a:latin typeface="Trebuchet MS"/>
                        </a:rPr>
                        <a:t>Si l’arrêt en position est activé ET que l’angle de quille est inférieur à la valeur configuré dans Stop Tri alors la quille est mise en mouvement jusqu’à la position Stop Tri.</a:t>
                      </a:r>
                      <a:endParaRPr lang="fr-FR" sz="900" b="0" strike="noStrike" spc="-1">
                        <a:latin typeface="Arial"/>
                      </a:endParaRPr>
                    </a:p>
                    <a:p>
                      <a:pPr>
                        <a:lnSpc>
                          <a:spcPct val="100000"/>
                        </a:lnSpc>
                      </a:pPr>
                      <a:r>
                        <a:rPr lang="fr-FR" sz="900" b="0" strike="noStrike" spc="-1">
                          <a:solidFill>
                            <a:srgbClr val="000000"/>
                          </a:solidFill>
                          <a:latin typeface="Trebuchet MS"/>
                        </a:rPr>
                        <a:t>Si l’arrêt en position est désactivé OU que l’angle de quille est supérieur ou égale à la valeur configuré dans Stop Tri alors la quille est envoyé en butée pression tribord.</a:t>
                      </a:r>
                      <a:endParaRPr lang="fr-FR" sz="900" b="0" strike="noStrike" spc="-1">
                        <a:latin typeface="Arial"/>
                      </a:endParaRPr>
                    </a:p>
                    <a:p>
                      <a:pPr>
                        <a:lnSpc>
                          <a:spcPct val="100000"/>
                        </a:lnSpc>
                      </a:pPr>
                      <a:endParaRPr lang="fr-FR" sz="900" b="0" strike="noStrike" spc="-1">
                        <a:latin typeface="Arial"/>
                      </a:endParaRPr>
                    </a:p>
                  </a:txBody>
                  <a:tcPr>
                    <a:lnL w="12240">
                      <a:solidFill>
                        <a:srgbClr val="A5A5A5"/>
                      </a:solidFill>
                    </a:lnL>
                    <a:lnR w="12240">
                      <a:solidFill>
                        <a:srgbClr val="A5A5A5"/>
                      </a:solidFill>
                    </a:lnR>
                    <a:lnT w="12240">
                      <a:solidFill>
                        <a:srgbClr val="A5A5A5"/>
                      </a:solidFill>
                    </a:lnT>
                    <a:lnB w="12240">
                      <a:solidFill>
                        <a:srgbClr val="A5A5A5"/>
                      </a:solidFill>
                    </a:lnB>
                    <a:solidFill>
                      <a:srgbClr val="F0F0F0"/>
                    </a:solidFill>
                  </a:tcPr>
                </a:tc>
                <a:extLst>
                  <a:ext uri="{0D108BD9-81ED-4DB2-BD59-A6C34878D82A}">
                    <a16:rowId xmlns:a16="http://schemas.microsoft.com/office/drawing/2014/main" val="10002"/>
                  </a:ext>
                </a:extLst>
              </a:tr>
              <a:tr h="766080">
                <a:tc>
                  <a:txBody>
                    <a:bodyPr/>
                    <a:lstStyle/>
                    <a:p>
                      <a:endParaRPr lang="fr-FR"/>
                    </a:p>
                  </a:txBody>
                  <a:tcPr>
                    <a:lnL w="12240">
                      <a:solidFill>
                        <a:srgbClr val="A5A5A5"/>
                      </a:solidFill>
                    </a:lnL>
                    <a:lnR w="12240">
                      <a:solidFill>
                        <a:srgbClr val="A5A5A5"/>
                      </a:solidFill>
                    </a:lnR>
                    <a:lnT w="12240">
                      <a:solidFill>
                        <a:srgbClr val="A5A5A5"/>
                      </a:solidFill>
                    </a:lnT>
                    <a:lnB w="12240">
                      <a:solidFill>
                        <a:srgbClr val="A5A5A5"/>
                      </a:solidFill>
                    </a:lnB>
                    <a:solidFill>
                      <a:srgbClr val="E0E0E0"/>
                    </a:solidFill>
                  </a:tcPr>
                </a:tc>
                <a:tc>
                  <a:txBody>
                    <a:bodyPr/>
                    <a:lstStyle/>
                    <a:p>
                      <a:pPr>
                        <a:lnSpc>
                          <a:spcPct val="100000"/>
                        </a:lnSpc>
                      </a:pPr>
                      <a:r>
                        <a:rPr lang="fr-FR" sz="900" b="0" strike="noStrike" spc="-1">
                          <a:solidFill>
                            <a:srgbClr val="000000"/>
                          </a:solidFill>
                          <a:latin typeface="Trebuchet MS"/>
                        </a:rPr>
                        <a:t>Mouvement impulsionnel Bâbord : </a:t>
                      </a:r>
                      <a:endParaRPr lang="fr-FR" sz="900" b="0" strike="noStrike" spc="-1">
                        <a:latin typeface="Arial"/>
                      </a:endParaRPr>
                    </a:p>
                    <a:p>
                      <a:pPr>
                        <a:lnSpc>
                          <a:spcPct val="100000"/>
                        </a:lnSpc>
                      </a:pPr>
                      <a:r>
                        <a:rPr lang="fr-FR" sz="900" b="0" strike="noStrike" spc="-1">
                          <a:solidFill>
                            <a:srgbClr val="000000"/>
                          </a:solidFill>
                          <a:latin typeface="Trebuchet MS"/>
                        </a:rPr>
                        <a:t>La quille est déplacé de la valeur contenu dans Inc vers bâbord (ex : si Inc vaut 5 et que la quille est a -10° elle est bougée jusqu’à -15°)</a:t>
                      </a:r>
                      <a:endParaRPr lang="fr-FR" sz="900" b="0" strike="noStrike" spc="-1">
                        <a:latin typeface="Arial"/>
                      </a:endParaRPr>
                    </a:p>
                    <a:p>
                      <a:pPr>
                        <a:lnSpc>
                          <a:spcPct val="100000"/>
                        </a:lnSpc>
                      </a:pPr>
                      <a:endParaRPr lang="fr-FR" sz="900" b="0" strike="noStrike" spc="-1">
                        <a:latin typeface="Arial"/>
                      </a:endParaRPr>
                    </a:p>
                    <a:p>
                      <a:pPr>
                        <a:lnSpc>
                          <a:spcPct val="100000"/>
                        </a:lnSpc>
                      </a:pPr>
                      <a:r>
                        <a:rPr lang="fr-FR" sz="900" b="0" strike="noStrike" spc="-1">
                          <a:solidFill>
                            <a:srgbClr val="000000"/>
                          </a:solidFill>
                          <a:latin typeface="Trebuchet MS"/>
                        </a:rPr>
                        <a:t>Remarque : Aucun mouvement ne sera commandé via cette touche si l’on se trouve en configuration.</a:t>
                      </a:r>
                      <a:endParaRPr lang="fr-FR" sz="900" b="0" strike="noStrike" spc="-1">
                        <a:latin typeface="Arial"/>
                      </a:endParaRPr>
                    </a:p>
                  </a:txBody>
                  <a:tcPr>
                    <a:lnL w="12240">
                      <a:solidFill>
                        <a:srgbClr val="A5A5A5"/>
                      </a:solidFill>
                    </a:lnL>
                    <a:lnR w="12240">
                      <a:solidFill>
                        <a:srgbClr val="A5A5A5"/>
                      </a:solidFill>
                    </a:lnR>
                    <a:lnT w="12240">
                      <a:solidFill>
                        <a:srgbClr val="A5A5A5"/>
                      </a:solidFill>
                    </a:lnT>
                    <a:lnB w="12240">
                      <a:solidFill>
                        <a:srgbClr val="A5A5A5"/>
                      </a:solidFill>
                    </a:lnB>
                    <a:solidFill>
                      <a:srgbClr val="E0E0E0"/>
                    </a:solidFill>
                  </a:tcPr>
                </a:tc>
                <a:extLst>
                  <a:ext uri="{0D108BD9-81ED-4DB2-BD59-A6C34878D82A}">
                    <a16:rowId xmlns:a16="http://schemas.microsoft.com/office/drawing/2014/main" val="10003"/>
                  </a:ext>
                </a:extLst>
              </a:tr>
              <a:tr h="766080">
                <a:tc>
                  <a:txBody>
                    <a:bodyPr/>
                    <a:lstStyle/>
                    <a:p>
                      <a:endParaRPr lang="fr-FR"/>
                    </a:p>
                  </a:txBody>
                  <a:tcPr>
                    <a:lnL w="12240">
                      <a:solidFill>
                        <a:srgbClr val="A5A5A5"/>
                      </a:solidFill>
                    </a:lnL>
                    <a:lnR w="12240">
                      <a:solidFill>
                        <a:srgbClr val="A5A5A5"/>
                      </a:solidFill>
                    </a:lnR>
                    <a:lnT w="12240">
                      <a:solidFill>
                        <a:srgbClr val="A5A5A5"/>
                      </a:solidFill>
                    </a:lnT>
                    <a:lnB w="12240">
                      <a:solidFill>
                        <a:srgbClr val="A5A5A5"/>
                      </a:solidFill>
                    </a:lnB>
                    <a:solidFill>
                      <a:srgbClr val="F0F0F0"/>
                    </a:solidFill>
                  </a:tcPr>
                </a:tc>
                <a:tc>
                  <a:txBody>
                    <a:bodyPr/>
                    <a:lstStyle/>
                    <a:p>
                      <a:pPr>
                        <a:lnSpc>
                          <a:spcPct val="100000"/>
                        </a:lnSpc>
                      </a:pPr>
                      <a:r>
                        <a:rPr lang="fr-FR" sz="900" b="0" strike="noStrike" spc="-1">
                          <a:solidFill>
                            <a:srgbClr val="000000"/>
                          </a:solidFill>
                          <a:latin typeface="Trebuchet MS"/>
                        </a:rPr>
                        <a:t>Mouvement Release : </a:t>
                      </a:r>
                      <a:endParaRPr lang="fr-FR" sz="900" b="0" strike="noStrike" spc="-1">
                        <a:latin typeface="Arial"/>
                      </a:endParaRPr>
                    </a:p>
                    <a:p>
                      <a:pPr>
                        <a:lnSpc>
                          <a:spcPct val="100000"/>
                        </a:lnSpc>
                      </a:pPr>
                      <a:r>
                        <a:rPr lang="fr-FR" sz="900" b="0" strike="noStrike" spc="-1">
                          <a:solidFill>
                            <a:srgbClr val="000000"/>
                          </a:solidFill>
                          <a:latin typeface="Trebuchet MS"/>
                        </a:rPr>
                        <a:t>La quille est ramené via ses vanne de release entre les valeurs Rel Bab et Rel Tri.</a:t>
                      </a:r>
                      <a:endParaRPr lang="fr-FR" sz="900" b="0" strike="noStrike" spc="-1">
                        <a:latin typeface="Arial"/>
                      </a:endParaRPr>
                    </a:p>
                  </a:txBody>
                  <a:tcPr>
                    <a:lnL w="12240">
                      <a:solidFill>
                        <a:srgbClr val="A5A5A5"/>
                      </a:solidFill>
                    </a:lnL>
                    <a:lnR w="12240">
                      <a:solidFill>
                        <a:srgbClr val="A5A5A5"/>
                      </a:solidFill>
                    </a:lnR>
                    <a:lnT w="12240">
                      <a:solidFill>
                        <a:srgbClr val="A5A5A5"/>
                      </a:solidFill>
                    </a:lnT>
                    <a:lnB w="12240">
                      <a:solidFill>
                        <a:srgbClr val="A5A5A5"/>
                      </a:solidFill>
                    </a:lnB>
                    <a:solidFill>
                      <a:srgbClr val="F0F0F0"/>
                    </a:solidFill>
                  </a:tcPr>
                </a:tc>
                <a:extLst>
                  <a:ext uri="{0D108BD9-81ED-4DB2-BD59-A6C34878D82A}">
                    <a16:rowId xmlns:a16="http://schemas.microsoft.com/office/drawing/2014/main" val="10004"/>
                  </a:ext>
                </a:extLst>
              </a:tr>
              <a:tr h="851760">
                <a:tc>
                  <a:txBody>
                    <a:bodyPr/>
                    <a:lstStyle/>
                    <a:p>
                      <a:endParaRPr lang="fr-FR"/>
                    </a:p>
                  </a:txBody>
                  <a:tcPr>
                    <a:lnL w="12240">
                      <a:solidFill>
                        <a:srgbClr val="A5A5A5"/>
                      </a:solidFill>
                    </a:lnL>
                    <a:lnR w="12240">
                      <a:solidFill>
                        <a:srgbClr val="A5A5A5"/>
                      </a:solidFill>
                    </a:lnR>
                    <a:lnT w="12240">
                      <a:solidFill>
                        <a:srgbClr val="A5A5A5"/>
                      </a:solidFill>
                    </a:lnT>
                    <a:lnB w="12240">
                      <a:solidFill>
                        <a:srgbClr val="A5A5A5"/>
                      </a:solidFill>
                    </a:lnB>
                    <a:solidFill>
                      <a:srgbClr val="E0E0E0"/>
                    </a:solidFill>
                  </a:tcPr>
                </a:tc>
                <a:tc>
                  <a:txBody>
                    <a:bodyPr/>
                    <a:lstStyle/>
                    <a:p>
                      <a:pPr>
                        <a:lnSpc>
                          <a:spcPct val="100000"/>
                        </a:lnSpc>
                      </a:pPr>
                      <a:r>
                        <a:rPr lang="fr-FR" sz="900" b="0" strike="noStrike" spc="-1" dirty="0">
                          <a:solidFill>
                            <a:srgbClr val="000000"/>
                          </a:solidFill>
                          <a:latin typeface="Trebuchet MS"/>
                        </a:rPr>
                        <a:t>Mouvement impulsionnel Tribord : </a:t>
                      </a:r>
                      <a:endParaRPr lang="fr-FR" sz="900" b="0" strike="noStrike" spc="-1" dirty="0">
                        <a:latin typeface="Arial"/>
                      </a:endParaRPr>
                    </a:p>
                    <a:p>
                      <a:pPr>
                        <a:lnSpc>
                          <a:spcPct val="100000"/>
                        </a:lnSpc>
                      </a:pPr>
                      <a:r>
                        <a:rPr lang="fr-FR" sz="900" b="0" strike="noStrike" spc="-1" dirty="0">
                          <a:solidFill>
                            <a:srgbClr val="000000"/>
                          </a:solidFill>
                          <a:latin typeface="Trebuchet MS"/>
                        </a:rPr>
                        <a:t>La quille est déplacé de la valeur contenu dans </a:t>
                      </a:r>
                      <a:r>
                        <a:rPr lang="fr-FR" sz="900" b="0" strike="noStrike" spc="-1" dirty="0" err="1">
                          <a:solidFill>
                            <a:srgbClr val="000000"/>
                          </a:solidFill>
                          <a:latin typeface="Trebuchet MS"/>
                        </a:rPr>
                        <a:t>Inc</a:t>
                      </a:r>
                      <a:r>
                        <a:rPr lang="fr-FR" sz="900" b="0" strike="noStrike" spc="-1" dirty="0">
                          <a:solidFill>
                            <a:srgbClr val="000000"/>
                          </a:solidFill>
                          <a:latin typeface="Trebuchet MS"/>
                        </a:rPr>
                        <a:t> vers tribord (ex : si </a:t>
                      </a:r>
                      <a:r>
                        <a:rPr lang="fr-FR" sz="900" b="0" strike="noStrike" spc="-1" dirty="0" err="1">
                          <a:solidFill>
                            <a:srgbClr val="000000"/>
                          </a:solidFill>
                          <a:latin typeface="Trebuchet MS"/>
                        </a:rPr>
                        <a:t>Inc</a:t>
                      </a:r>
                      <a:r>
                        <a:rPr lang="fr-FR" sz="900" b="0" strike="noStrike" spc="-1" dirty="0">
                          <a:solidFill>
                            <a:srgbClr val="000000"/>
                          </a:solidFill>
                          <a:latin typeface="Trebuchet MS"/>
                        </a:rPr>
                        <a:t> vaut 5 et que la quille est a -10° elle est bougée jusqu’à -5°)</a:t>
                      </a:r>
                      <a:endParaRPr lang="fr-FR" sz="900" b="0" strike="noStrike" spc="-1" dirty="0">
                        <a:latin typeface="Arial"/>
                      </a:endParaRPr>
                    </a:p>
                    <a:p>
                      <a:pPr>
                        <a:lnSpc>
                          <a:spcPct val="100000"/>
                        </a:lnSpc>
                      </a:pPr>
                      <a:endParaRPr lang="fr-FR" sz="900" b="0" strike="noStrike" spc="-1" dirty="0">
                        <a:latin typeface="Arial"/>
                      </a:endParaRPr>
                    </a:p>
                    <a:p>
                      <a:pPr>
                        <a:lnSpc>
                          <a:spcPct val="100000"/>
                        </a:lnSpc>
                      </a:pPr>
                      <a:r>
                        <a:rPr lang="fr-FR" sz="900" b="0" strike="noStrike" spc="-1" dirty="0">
                          <a:solidFill>
                            <a:srgbClr val="000000"/>
                          </a:solidFill>
                          <a:latin typeface="Trebuchet MS"/>
                        </a:rPr>
                        <a:t>Remarque : Aucun mouvement ne sera commandé via cette touche si l’on se trouve en configuration.</a:t>
                      </a:r>
                      <a:endParaRPr lang="fr-FR" sz="900" b="0" strike="noStrike" spc="-1" dirty="0">
                        <a:latin typeface="Arial"/>
                      </a:endParaRPr>
                    </a:p>
                    <a:p>
                      <a:pPr>
                        <a:lnSpc>
                          <a:spcPct val="100000"/>
                        </a:lnSpc>
                      </a:pPr>
                      <a:endParaRPr lang="fr-FR" sz="900" b="0" strike="noStrike" spc="-1" dirty="0">
                        <a:latin typeface="Arial"/>
                      </a:endParaRPr>
                    </a:p>
                  </a:txBody>
                  <a:tcPr>
                    <a:lnL w="12240">
                      <a:solidFill>
                        <a:srgbClr val="A5A5A5"/>
                      </a:solidFill>
                    </a:lnL>
                    <a:lnR w="12240">
                      <a:solidFill>
                        <a:srgbClr val="A5A5A5"/>
                      </a:solidFill>
                    </a:lnR>
                    <a:lnT w="12240">
                      <a:solidFill>
                        <a:srgbClr val="A5A5A5"/>
                      </a:solidFill>
                    </a:lnT>
                    <a:lnB w="12240">
                      <a:solidFill>
                        <a:srgbClr val="A5A5A5"/>
                      </a:solidFill>
                    </a:lnB>
                    <a:solidFill>
                      <a:srgbClr val="E0E0E0"/>
                    </a:solidFill>
                  </a:tcPr>
                </a:tc>
                <a:extLst>
                  <a:ext uri="{0D108BD9-81ED-4DB2-BD59-A6C34878D82A}">
                    <a16:rowId xmlns:a16="http://schemas.microsoft.com/office/drawing/2014/main" val="10005"/>
                  </a:ext>
                </a:extLst>
              </a:tr>
            </a:tbl>
          </a:graphicData>
        </a:graphic>
      </p:graphicFrame>
      <p:pic>
        <p:nvPicPr>
          <p:cNvPr id="194" name="Image 4"/>
          <p:cNvPicPr/>
          <p:nvPr/>
        </p:nvPicPr>
        <p:blipFill>
          <a:blip r:embed="rId2"/>
          <a:stretch/>
        </p:blipFill>
        <p:spPr>
          <a:xfrm>
            <a:off x="713520" y="1690560"/>
            <a:ext cx="628560" cy="633240"/>
          </a:xfrm>
          <a:prstGeom prst="rect">
            <a:avLst/>
          </a:prstGeom>
          <a:ln>
            <a:noFill/>
          </a:ln>
        </p:spPr>
      </p:pic>
      <p:pic>
        <p:nvPicPr>
          <p:cNvPr id="195" name="Image 6"/>
          <p:cNvPicPr/>
          <p:nvPr/>
        </p:nvPicPr>
        <p:blipFill>
          <a:blip r:embed="rId3"/>
          <a:stretch/>
        </p:blipFill>
        <p:spPr>
          <a:xfrm>
            <a:off x="671400" y="3180600"/>
            <a:ext cx="712800" cy="707400"/>
          </a:xfrm>
          <a:prstGeom prst="rect">
            <a:avLst/>
          </a:prstGeom>
          <a:ln>
            <a:noFill/>
          </a:ln>
        </p:spPr>
      </p:pic>
      <p:pic>
        <p:nvPicPr>
          <p:cNvPr id="196" name="Image 8"/>
          <p:cNvPicPr/>
          <p:nvPr/>
        </p:nvPicPr>
        <p:blipFill>
          <a:blip r:embed="rId4"/>
          <a:stretch/>
        </p:blipFill>
        <p:spPr>
          <a:xfrm>
            <a:off x="671400" y="4745160"/>
            <a:ext cx="712800" cy="726840"/>
          </a:xfrm>
          <a:prstGeom prst="rect">
            <a:avLst/>
          </a:prstGeom>
          <a:ln>
            <a:noFill/>
          </a:ln>
        </p:spPr>
      </p:pic>
      <p:pic>
        <p:nvPicPr>
          <p:cNvPr id="197" name="Image 9"/>
          <p:cNvPicPr/>
          <p:nvPr/>
        </p:nvPicPr>
        <p:blipFill>
          <a:blip r:embed="rId5"/>
          <a:stretch/>
        </p:blipFill>
        <p:spPr>
          <a:xfrm>
            <a:off x="595080" y="4005320"/>
            <a:ext cx="865440" cy="607680"/>
          </a:xfrm>
          <a:prstGeom prst="rect">
            <a:avLst/>
          </a:prstGeom>
          <a:ln>
            <a:noFill/>
          </a:ln>
        </p:spPr>
      </p:pic>
      <p:pic>
        <p:nvPicPr>
          <p:cNvPr id="198" name="Image 10"/>
          <p:cNvPicPr/>
          <p:nvPr/>
        </p:nvPicPr>
        <p:blipFill>
          <a:blip r:embed="rId5"/>
          <a:stretch/>
        </p:blipFill>
        <p:spPr>
          <a:xfrm rot="10800000">
            <a:off x="595080" y="5572158"/>
            <a:ext cx="865440" cy="607680"/>
          </a:xfrm>
          <a:prstGeom prst="rect">
            <a:avLst/>
          </a:prstGeom>
          <a:ln>
            <a:noFill/>
          </a:ln>
        </p:spPr>
      </p:pic>
      <p:pic>
        <p:nvPicPr>
          <p:cNvPr id="3" name="Image 2">
            <a:extLst>
              <a:ext uri="{FF2B5EF4-FFF2-40B4-BE49-F238E27FC236}">
                <a16:creationId xmlns:a16="http://schemas.microsoft.com/office/drawing/2014/main" id="{13595261-B4B4-4C6C-9111-2EC25C9F689E}"/>
              </a:ext>
            </a:extLst>
          </p:cNvPr>
          <p:cNvPicPr>
            <a:picLocks noChangeAspect="1"/>
          </p:cNvPicPr>
          <p:nvPr/>
        </p:nvPicPr>
        <p:blipFill>
          <a:blip r:embed="rId6"/>
          <a:stretch>
            <a:fillRect/>
          </a:stretch>
        </p:blipFill>
        <p:spPr>
          <a:xfrm>
            <a:off x="713520" y="2467778"/>
            <a:ext cx="628560" cy="625449"/>
          </a:xfrm>
          <a:prstGeom prst="rect">
            <a:avLst/>
          </a:prstGeom>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extShape 1"/>
          <p:cNvSpPr txBox="1"/>
          <p:nvPr/>
        </p:nvSpPr>
        <p:spPr>
          <a:xfrm>
            <a:off x="838080" y="365040"/>
            <a:ext cx="10515240" cy="1325160"/>
          </a:xfrm>
          <a:prstGeom prst="rect">
            <a:avLst/>
          </a:prstGeom>
          <a:noFill/>
          <a:ln>
            <a:noFill/>
          </a:ln>
        </p:spPr>
        <p:txBody>
          <a:bodyPr anchor="ctr">
            <a:noAutofit/>
          </a:bodyPr>
          <a:lstStyle/>
          <a:p>
            <a:pPr>
              <a:lnSpc>
                <a:spcPct val="90000"/>
              </a:lnSpc>
            </a:pPr>
            <a:r>
              <a:rPr lang="fr-FR" sz="4400" b="0" strike="noStrike" spc="-1">
                <a:solidFill>
                  <a:srgbClr val="000000"/>
                </a:solidFill>
                <a:latin typeface="Calibri Light"/>
              </a:rPr>
              <a:t>Remarque générale :</a:t>
            </a:r>
            <a:endParaRPr lang="fr-FR" sz="4400" b="0" strike="noStrike" spc="-1">
              <a:solidFill>
                <a:srgbClr val="000000"/>
              </a:solidFill>
              <a:latin typeface="Calibri"/>
            </a:endParaRPr>
          </a:p>
        </p:txBody>
      </p:sp>
      <p:sp>
        <p:nvSpPr>
          <p:cNvPr id="200" name="TextShape 2"/>
          <p:cNvSpPr txBox="1"/>
          <p:nvPr/>
        </p:nvSpPr>
        <p:spPr>
          <a:xfrm>
            <a:off x="838080" y="1825560"/>
            <a:ext cx="10515240" cy="4350960"/>
          </a:xfrm>
          <a:prstGeom prst="rect">
            <a:avLst/>
          </a:prstGeom>
          <a:noFill/>
          <a:ln>
            <a:noFill/>
          </a:ln>
        </p:spPr>
        <p:txBody>
          <a:bodyPr>
            <a:noAutofit/>
          </a:bodyPr>
          <a:lstStyle/>
          <a:p>
            <a:pPr marL="228600" indent="-228240">
              <a:lnSpc>
                <a:spcPct val="90000"/>
              </a:lnSpc>
              <a:spcBef>
                <a:spcPts val="1001"/>
              </a:spcBef>
              <a:buClr>
                <a:srgbClr val="000000"/>
              </a:buClr>
              <a:buFont typeface="Arial"/>
              <a:buChar char="•"/>
            </a:pPr>
            <a:r>
              <a:rPr lang="fr-FR" sz="2800" b="0" strike="noStrike" spc="-1" dirty="0">
                <a:solidFill>
                  <a:srgbClr val="000000"/>
                </a:solidFill>
                <a:latin typeface="Calibri"/>
              </a:rPr>
              <a:t>Les façades de commande du système V1 restent compatible avec le nouveau système sans changement de fonctionnement.</a:t>
            </a:r>
          </a:p>
          <a:p>
            <a:pPr marL="228600" indent="-228240">
              <a:lnSpc>
                <a:spcPct val="90000"/>
              </a:lnSpc>
              <a:spcBef>
                <a:spcPts val="1001"/>
              </a:spcBef>
              <a:buClr>
                <a:srgbClr val="000000"/>
              </a:buClr>
              <a:buFont typeface="Arial"/>
              <a:buChar char="•"/>
            </a:pPr>
            <a:r>
              <a:rPr lang="fr-FR" sz="2800" b="0" strike="noStrike" spc="-1" dirty="0">
                <a:solidFill>
                  <a:srgbClr val="000000"/>
                </a:solidFill>
                <a:latin typeface="Calibri"/>
              </a:rPr>
              <a:t>Toutes les entrées/sorties du système sont diagnostiquées (détection perte de capteur, court circuit en sortie, tension d’alimentation).</a:t>
            </a:r>
          </a:p>
          <a:p>
            <a:pPr marL="228600" indent="-228240">
              <a:lnSpc>
                <a:spcPct val="90000"/>
              </a:lnSpc>
              <a:spcBef>
                <a:spcPts val="1001"/>
              </a:spcBef>
              <a:buClr>
                <a:srgbClr val="000000"/>
              </a:buClr>
              <a:buFont typeface="Arial"/>
              <a:buChar char="•"/>
            </a:pPr>
            <a:r>
              <a:rPr lang="fr-FR" sz="2800" b="0" strike="noStrike" spc="-1">
                <a:solidFill>
                  <a:srgbClr val="000000"/>
                </a:solidFill>
                <a:latin typeface="Calibri"/>
              </a:rPr>
              <a:t>Les données d’angles, de pression dans les chambres de vérin et d’état générale (code défaut, tension capa, etc…) sont fournit au système de navigation via un bus can (messagerie détaillé fournit).</a:t>
            </a:r>
          </a:p>
          <a:p>
            <a:pPr marL="228600" indent="-228240">
              <a:lnSpc>
                <a:spcPct val="90000"/>
              </a:lnSpc>
              <a:spcBef>
                <a:spcPts val="1001"/>
              </a:spcBef>
              <a:buClr>
                <a:srgbClr val="000000"/>
              </a:buClr>
              <a:buFont typeface="Arial"/>
              <a:buChar char="•"/>
            </a:pPr>
            <a:r>
              <a:rPr lang="fr-FR" sz="2800" b="0" strike="noStrike" spc="-1" dirty="0">
                <a:solidFill>
                  <a:srgbClr val="000000"/>
                </a:solidFill>
                <a:latin typeface="Calibri"/>
              </a:rPr>
              <a:t>AUCUN CONTRÔLE DE LA QUILLE N’EST DISPONIBLE PAR CE CAN EQUIPE, inutile de demander!!</a:t>
            </a:r>
          </a:p>
          <a:p>
            <a:pPr>
              <a:lnSpc>
                <a:spcPct val="90000"/>
              </a:lnSpc>
              <a:spcBef>
                <a:spcPts val="1001"/>
              </a:spcBef>
            </a:pPr>
            <a:endParaRPr lang="fr-FR" sz="2800" b="0" strike="noStrike" spc="-1" dirty="0">
              <a:solidFill>
                <a:srgbClr val="000000"/>
              </a:solidFill>
              <a:latin typeface="Calibri"/>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TotalTime>
  <Words>513</Words>
  <Application>Microsoft Office PowerPoint</Application>
  <PresentationFormat>Grand écran</PresentationFormat>
  <Paragraphs>43</Paragraphs>
  <Slides>5</Slides>
  <Notes>0</Notes>
  <HiddenSlides>0</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5</vt:i4>
      </vt:variant>
    </vt:vector>
  </HeadingPairs>
  <TitlesOfParts>
    <vt:vector size="15" baseType="lpstr">
      <vt:lpstr>Arial</vt:lpstr>
      <vt:lpstr>Calibri</vt:lpstr>
      <vt:lpstr>Calibri Light</vt:lpstr>
      <vt:lpstr>Symbol</vt:lpstr>
      <vt:lpstr>Times New Roman</vt:lpstr>
      <vt:lpstr>Trebuchet MS</vt:lpstr>
      <vt:lpstr>Wingdings</vt:lpstr>
      <vt:lpstr>Office Theme</vt:lpstr>
      <vt:lpstr>Office Theme</vt:lpstr>
      <vt:lpstr>Office Theme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Navigation : </dc:title>
  <dc:subject/>
  <dc:creator>clement Lambert</dc:creator>
  <dc:description/>
  <cp:lastModifiedBy>clement Lambert</cp:lastModifiedBy>
  <cp:revision>5</cp:revision>
  <dcterms:created xsi:type="dcterms:W3CDTF">2021-11-05T10:23:36Z</dcterms:created>
  <dcterms:modified xsi:type="dcterms:W3CDTF">2021-11-08T16:08:17Z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Grand écran</vt:lpwstr>
  </property>
  <property fmtid="{D5CDD505-2E9C-101B-9397-08002B2CF9AE}" pid="9" name="ScaleCrop">
    <vt:bool>false</vt:bool>
  </property>
  <property fmtid="{D5CDD505-2E9C-101B-9397-08002B2CF9AE}" pid="10" name="ShareDoc">
    <vt:bool>false</vt:bool>
  </property>
  <property fmtid="{D5CDD505-2E9C-101B-9397-08002B2CF9AE}" pid="11" name="Slides">
    <vt:i4>6</vt:i4>
  </property>
</Properties>
</file>